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st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st">
                <a:solidFill>
                  <a:schemeClr val="tx1">
                    <a:lumMod val="50000"/>
                    <a:lumOff val="50000"/>
                  </a:schemeClr>
                </a:solidFill>
              </a:rPr>
              <a:t>No. 45 Lentsoe la Molimo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t" sz="4400"/>
              <a:t>Taba tse molemo tse tsoang ho Lengeloi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t" sz="4000">
                <a:solidFill>
                  <a:srgbClr val="FF0000"/>
                </a:solidFill>
              </a:rPr>
              <a:t>Lipotso Tsa Kajeno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mang ea ileng a bolella Maria litaba tsee?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Satane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motsoalle oa Maria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Lengeloi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st" sz="2800">
                <a:solidFill>
                  <a:srgbClr val="FF0000"/>
                </a:solidFill>
              </a:rPr>
              <a:t>Lengeloi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54 Lentswe la Modimo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Mosali oa Mosamaria selibeng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 nwang metsi ao ke tla mo fa wona, a ke ke a nyorwa le ka mohla. Ka ’nete, metsi ao ke mo fang ’ona a tla fetoha ka ho eena seliba sa metsi a phallang ho isa bophelong bo sa feleng.”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Johanne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Jesu a feta naheng ea Samaria, a kopana le mosali e mong selibeng ’me a re. “Ke kopa o mphe metsi.”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Mosali eo o ne a hlolla. Hobane Bajuda ha ba bue le Basamaria. “Haeba le ne le tseba hore na ke mang, le ka be le nkopile metsi.” Jesu o boletse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“Hobane metsi ao ke fanang ka ’ona ke metsi a bophelo a ke keng a hlola a nyoroa. Mosali eo o ile a labalabela ho tseba ka Jesu. “O mang, o ka mpha metsi ao?”</a:t>
            </a:r>
            <a:r xmlns:a="http://schemas.openxmlformats.org/drawingml/2006/main">
              <a:rPr lang="st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“Ke ’na Kreste le Mora oa Molimo,” Jesu o ile a araba. O ile a makala ke hona.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O ile a siea nkho ea hae ea metsi ’me a khutlela motseng ’me a bolella batho ka Jesu. Batho ba bangata ba tla ho kopana le Jesu mme ba dumela ho Yena e le Mopholosi wa bona.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Hang ha mosali oa Mosamaria a kopana le Jesu, o ile a siea nkho ea metsi ’me a khutlela motseng ho ea isa litaba tse molemo tsa poloko ho baahi ba motse.</a:t>
            </a:r>
            <a:r xmlns:a="http://schemas.openxmlformats.org/drawingml/2006/main">
              <a:rPr altLang="en-US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Qetellong, batho ba bangata ba ile ba pholosoa ke ho utloa le ho lumela evangeli eo a neng a e bolela.</a:t>
            </a:r>
            <a:r xmlns:a="http://schemas.openxmlformats.org/drawingml/2006/main">
              <a:rPr altLang="en-US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u kile ua kopana le Jesu? Na u bolella ba bang ka Jesu? Ho thoe’ng ka ho tsebahatsa Jesu ho ba bang joaloka mosali oa Mosamaria?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rgbClr val="ff0000"/>
                </a:solidFill>
              </a:rPr>
              <a:t>Jesu ke mang?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rgbClr val="0070c0"/>
                </a:solidFill>
              </a:rPr>
              <a:t>Jesu</a:t>
            </a:r>
            <a:r xmlns:a="http://schemas.openxmlformats.org/drawingml/2006/main">
              <a:rPr altLang="en-US" lang="s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t" sz="3600">
                <a:solidFill>
                  <a:srgbClr val="0070c0"/>
                </a:solidFill>
              </a:rPr>
              <a:t>ke..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ke eena ea re fang metsi a bophelo hore le ka mohla re se ke ra nyoreloa meea ea rona.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Lipotso Tsa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o ile a kopana le mosali oa Mosamaria hokae?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ntlong ea borena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toropong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seterateng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'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marakeng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selibeng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t" sz="2800">
                <a:solidFill>
                  <a:srgbClr val="ff0000"/>
                </a:solidFill>
              </a:rPr>
              <a:t>selibeng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tla ima, mme o tla tswala mora, mme o tla mo reha lebitso la Jesu.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dirty="0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 nwang metsi ao ke tla mo fa wona, a ke ke a nyorwa le ka mohla. Ka ’nete, metsi ao ke mo fang ’ona a tla fetoha ka ho eena seliba sa metsi a phallang ho isa bophelong bo sa feleng.”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Johanne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55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Lahlela letlooa la hau metsing a tebileng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Yaba Jesu o re ho Simone: Se tshabe, ho tloha jwale o tla be o tshwara batho.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Jesu, ya neng a palame sekepana sa Petrose, mme a bua lentswe, a re ho Petrose. "Joale e-ea metsing a tebileng 'me u akhele letlooa ho tšoasa litlhapi."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“Monghadi, re sebeditse ka thata bosiu bohle mme ha re a ka ra tshwara letho. Empa kahobane o boletse jwalo, ke tla dihela matlowa.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Eitse hobane ba etse joalo, ba tšoasa bongata bo boholo ba litlhapi, matlooa a bona a qala ho khaoha. Petrose o ile a makatsoa ke sena.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Ka nako eo, Petrose o ile a baka a tseba hore Jesu ke Mora oa Molimo. "Ke moetsadibe."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 o boletse. “O se ke wa tshaba, ho tloha jwale o tla be o le motshwasi wa dihlapi, ya tshwarang batho. Petrose o ile a tlohela ntho e ’ngoe le e ’ngoe ’me ea e-ba morutuoa oa Jesu.</a:t>
            </a:r>
            <a:r xmlns:a="http://schemas.openxmlformats.org/drawingml/2006/main">
              <a:rPr altLang="en-US" lang="s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Tsa kajeno</a:t>
            </a:r>
            <a:r xmlns:a="http://schemas.openxmlformats.org/drawingml/2006/main">
              <a:rPr altLang="en-US" lang="s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Thuto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Petrose, ea ileng a kopana le Jesu,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baka mme a mamela hona moo.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ho teng pako le kutlo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 Jesu bophelong ba hao?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Petrose a tlohela ntho e nngwe le e nngwe mme a latela Jesu. Joaloka Petrose, u tlameha ho ba morutuoa ea tsebang pako ea ’nete le kutlo.</a:t>
            </a:r>
            <a:r xmlns:a="http://schemas.openxmlformats.org/drawingml/2006/main">
              <a:rPr altLang="en-US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rgbClr val="ff0000"/>
                </a:solidFill>
              </a:rPr>
              <a:t>Jesu ke mang?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rgbClr val="0070c0"/>
                </a:solidFill>
              </a:rPr>
              <a:t>Jesu ke..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ke ea etsang mehlolo e fetang liphihlelo tsa batho le bokhoni ba bona.</a:t>
            </a:r>
            <a:r xmlns:a="http://schemas.openxmlformats.org/drawingml/2006/main">
              <a:rPr altLang="en-US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46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Ngoana Jesu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Lipotso Tsa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Mosebetsi oa Petrose e ne e le ofe?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mmetli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shepard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motšoasi oa litlhapi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sehoai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rgbClr val="ff0000"/>
                </a:solidFill>
              </a:rPr>
              <a:t>motšoasi oa litlhapi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Yaba Jesu o re ho Simone: Se tshabe, ho tloha jwale o tla be o tshwara batho.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56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Jesu ea bitsitseng barutuwa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Filipi a fumana Nathanaele, mme a re ho yena: “Re fumane eo Moshe a ileng a ngola ka yena Molaong, le eo baprofeta le ba ngotseng ka yena, e leng Jesu wa Nasaretha, mora wa Josefa.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Johanne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o ile a bitsa Petrose, Andrease le moahelani oa bona Filipi hore e be morutuoa. "Ntatele!"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Filipi o ile a tsebisa motsoalle oa hae Nathanaele ka Jesu. "Messia eo baporofeta ba mo ngotseng Selekaneng sa Kgale a hlaha."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"Nazaretha! Na Messia a ka tswa moo?" Nathanaele a botsa. “Tloo o bone,” ho rialo Filipi.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 re ho Nathanaele. “O Moiseraele wa nnete, ke o bone ha o sa le tlasa sefate sa feiye pele Filipi a o bitsa.”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Nathanaele a makala ke hona, mme a tlotlisa Jesu, a re: “Rabi, o Mora wa Modimo le Morena wa Iseraele.”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Hang ha Nathanaele a fumana seo</a:t>
            </a:r>
            <a:r xmlns:a="http://schemas.openxmlformats.org/drawingml/2006/main">
              <a:rPr altLang="en-US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ke Mesia, o ile a tlotlisa Jesu.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ile ea e-ba morutuoa oa Jesu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 tlameha ho tlotlisa Jesu eo e leng Mopholosi oa rōna, le ho phela bophelo ba barutuoa ba Jesu le ho mo mamela.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/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Kajeno, motseng oa Davida, le tsoaletsoe Mopholosi; ke Kreste Morena.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Joalo ka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rgbClr val="ff0000"/>
                </a:solidFill>
              </a:rPr>
              <a:t>Jesu ke mang?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rgbClr val="0070c0"/>
                </a:solidFill>
              </a:rPr>
              <a:t>Jesu ke...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ke eena ea bitsang batho hore e be barutuoa hore ba tšoane le Eena.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Lipotso Tsa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 mang ea tsebisitseng Jesu ho Nathanaele?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Petrose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Philip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Andrew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Pauluse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st" sz="2800">
                <a:solidFill>
                  <a:srgbClr val="ff0000"/>
                </a:solidFill>
              </a:rPr>
              <a:t>Philip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Filipi a fumana Nathanaele, mme a re ho yena: “Re fumane eo Moshe a ileng a ngola ka yena Molaong, le eo baprofeta le ba ngotseng ka yena, e leng Jesu wa Nasaretha, mora wa Josefa.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Johanne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57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Motho ya theohileng marulelong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tsoha, a nka mpate wa hae, a tswa pontsheng ya bohle. Sena se ile sa makatsa bohle mme ba rorisa Modimo, ba re: "Ha re eso bone ntho e tjena!"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Tšoaea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batho ba utloa ka pholiso ea Jesu, batho ba ile ba tlisa motsoalle oa bona ea shoeleng litho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Empa ho ne ho e-na le batho ba bangata haholo moo Jesu a neng a le teng. Kahoo ha baa ka ba khona ho isa motsoalle oa bona ea shoeleng litho ho Jesu ka holim’a ntlo.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Qetellong, ba tlisitseng motsoalle ea shoeleng litho ba ile ba phunyeletsa marulelo ’me ba romela motsoalle ea shoeleng litho ho Jesu.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 bona tumelo ya bona mme a re. "O tshwaretswe dibe tsa hao. Tsoha o ye hae."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Ho makatsang ke hore motho ea shoeleng litho o ile a fola ka nako eo. Joale a ema ’me a tsamaea ’me a tlotlisa Molimo.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Ha nako ea hore Maria a be le ngoana e fihla, o ile a tlameha ho ea Bethlehema. Empa kaha ho ne ho se sebaka, o ile a ba le ngoana ka sejelong.</a:t>
            </a:r>
            <a:r xmlns:a="http://schemas.openxmlformats.org/drawingml/2006/main">
              <a:rPr lang="st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Metsoalle ea ea shoeleng litho e ne e e-na le mathata le bokooa, empa ha ea ka ea tela ho ea ho Jesu. Hobane ba ne ba e-na le tumelo ho Jesu.</a:t>
            </a:r>
            <a:r xmlns:a="http://schemas.openxmlformats.org/drawingml/2006/main">
              <a:rPr altLang="en-US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re na le tumelo ho Jesu?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re tla ho Jesu ka tumelo, ha rea lokela ho tela ho sa tsotellehe mathata le litšitiso tse re sitisang.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ho etsa joalo, re tla khona ho tlotlisa Molimo joaloka monna ea shoeleng litho.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rgbClr val="ff0000"/>
                </a:solidFill>
              </a:rPr>
              <a:t>Jesu ke mang?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ha a hane ba tlang ho eena. ’Me o fana ka se hlokahalang ho ba tlang ho eena.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Lipotso Tsa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Ea shoeleng litho o ile a tla ho Jesu ka eng?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fensetere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heke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lebota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marulelo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t" sz="2800">
                <a:solidFill>
                  <a:srgbClr val="ff0000"/>
                </a:solidFill>
              </a:rPr>
              <a:t>marulelo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tsoha, a nka mpate wa hae, a tswa pontsheng ya bohle. Sena se ile sa makatsa bohle mme ba rorisa Modimo, ba re: "Ha re eso bone ntho e tjena!"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Tšoaea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58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Jesu o bitsa Matheu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Eitse ha Jesu a tloha moo, a bona monna ya bitswang Mattheu a dutse tlung ya lekgetho. “Ntshala morago,” a mmolelela, mme Mathaio a nanoga a mo sala morago.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Mattheu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Ho ne ho ena le molekgetho ya bitswang Matheu. E ne e le ’mokelli oa lekhetho lebitsong la Roma ho Baiseraele.</a:t>
            </a:r>
            <a:r xmlns:a="http://schemas.openxmlformats.org/drawingml/2006/main">
              <a:rPr lang="st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Matheu e ne e le ’mokelli oa lekhetho, kahoo o ne a e-na le chelete e ngata. Empa Bajuda ba ne ba hloile balekgetho ba sebeletsang Roma, mohapi.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 sheba Matheu a dutse lekgethong mme a re ho yena. "Ntatele"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Hang-hang Matheu a tlohela ntho e ’ngoe le e ’ngoe ’me a latela Jesu. Ke hobane a ile a leboha Jesu ha a mmitsa.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 sa le joalo, lentsoe le ile la tsoa leholimong ho balisa ba alositseng linku Bethlehema.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"Ngaka ha e hlokehe bakeng sa ba phelang hantle, empa ba kulang." Matheu e ile ea e-ba morutuoa oa Jesu.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Matheu e ne e le ’mokelli oa lekhetho ea hloiloeng ke batho ba habo. Empa, Jesu o ile a bitsa Matheu mme a mo etsa morutuwa.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 boetse re batho ba Molimo. Empa ha rea lekana ho bitsoa barutuoa ba Jesu.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Leha ho le joalo, Jesu o re bitsa hore re etse barutuoa ba hae. Ka hona, re tlameha ho mo mamela hore re tšoanelehe pitso ea hae.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rgbClr val="ff0000"/>
                </a:solidFill>
              </a:rPr>
              <a:t>Jesu ke mang?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o bitsa batho ba lahliloeng lefatšeng hore e be batho ba Molimo.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Lipotso Tsa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Mosebetsi oa Matheu e ne e le ofe?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'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mokelli oa lekhetho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motšoasi oa litlhapi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mmetli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moprista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rgbClr val="ff0000"/>
                </a:solidFill>
              </a:rPr>
              <a:t>① ' </a:t>
            </a:r>
            <a:r xmlns:a="http://schemas.openxmlformats.org/drawingml/2006/main">
              <a:rPr altLang="ko-KR" lang="st" sz="2800">
                <a:solidFill>
                  <a:srgbClr val="ff0000"/>
                </a:solidFill>
              </a:rPr>
              <a:t>mokelli oa lekhetho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Eitse ha Jesu a tloha moo, a bona monna ya bitswang Mattheu a dutse tlung ya lekgetho. “Ntshala morago,” a mmolelela, mme Mathaio a nanoga a mo sala morago.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Mattheu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59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Jesu o ile a khetha barutuoa ba leshome le metso e 'meli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le leng la matsatsi ao Jesu a tswela thabeng ho ya rapela, mme a hlola bosiu a rapela Modimo.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Yare ha ho esa, a biletsa barutuwa ba hae ho yena, a kgetha ba leshome le metso e mmedi ho bona, bao a bileng a ba bitsa baapostola;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Ho ne ho e-na le batho ba bangata ba ileng ba utloa ’me ba latela Jesu. Ba ile ba tsamaea le Jesu ’me ba ithuta ho Jesu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mor’a ho rapela, Jesu ka ho khetheha o ile a khetha ba leshome le metso e ’meli ho bona hore e be barutuoa ba haufi.</a:t>
            </a:r>
            <a:r xmlns:a="http://schemas.openxmlformats.org/drawingml/2006/main">
              <a:rPr lang="s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Ba kgethetswe ho phela le Jesu, ho bolela evangeli, le ho leleka bademona.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“Khanya ho leholimo, khotso lefatšeng! Thabang, Jesu o hlahile.” Mangeloi a tsoang leholimong a boletse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Barutuoa e ne e le batho ba mefuta-futa: ba bang ba bona e ne e le batšoasi ba litlhapi, ’mokelli oa lekhetho, mofetoheli, ba bang e le ba halefileng.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Empa Jesu o ile a rapela Molimo hore a khethe barutuoa ba hae hantle, ’me a ba khetha hantle, a ba hlokomela le ho ba ruta hantle.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 ka lebaka lena Jesu a ileng a khetha barutuoa ba hae: 1) ho ba ruta lentsoe la Molimo, 2) ho etsa hore ba bolele evangeli ho latela seo ba ithutileng sona, le 3) ho etsa hore ba bolele matla a ’muso oa Molimo. Ka mabaka ana, Jesu o ile a khetha barutuoa ba hae.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 boetse re barutuoa ba Jesu.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Mosebetsi oa rona o tšoana le oa barutuoa ba leshome le metso e 'meli ba Jesu.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re pheleng bophelo ba morutuoa ho qala tod </a:t>
            </a: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ay.</a:t>
            </a:r>
            <a:r xmlns:a="http://schemas.openxmlformats.org/drawingml/2006/main">
              <a:rPr altLang="en-US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/>
              <a:t>Jesu ke mang?</a:t>
            </a:r>
            <a:r xmlns:a="http://schemas.openxmlformats.org/drawingml/2006/main">
              <a:rPr altLang="en-US" lang="s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rgbClr val="0070c0"/>
                </a:solidFill>
              </a:rPr>
              <a:t>Jesu</a:t>
            </a:r>
            <a:r xmlns:a="http://schemas.openxmlformats.org/drawingml/2006/main">
              <a:rPr altLang="en-US" lang="s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t" sz="3600">
                <a:solidFill>
                  <a:srgbClr val="0070c0"/>
                </a:solidFill>
              </a:rPr>
              <a:t>ke…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ke eena ea re rutang ’nete ea leholimo e le hore re ka hōla joaloka barutuoa ba Jesu.</a:t>
            </a:r>
            <a:r xmlns:a="http://schemas.openxmlformats.org/drawingml/2006/main">
              <a:rPr altLang="en-US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Lipotso Tsa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o ile a khetha barutuoa ba bakae hore e be baapostola (ba romiloeng)??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leshome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leshome le motso o mong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leshome le metso e 'meli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leshome le metso e mene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rgbClr val="ff0000"/>
                </a:solidFill>
              </a:rPr>
              <a:t>leshome le metso e 'meli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le leng la matsatsi ao Jesu a tswela thabeng ho ya rapela, mme a hlola bosiu a rapela Modimo.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Yare ha ho esa, a biletsa barutuwa ba hae ho yena, a kgetha ba leshome le metso e mmedi ho bona, bao a bileng a ba bitsa baapostola;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60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Evangeli eo Jesu a e rutileng thabeng.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Joale ha a bona bongata, a nyolohela thabeng ’me a lula fatše. Barutuwa ba hae ba tla ho yena.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mme a qala ho ba ruta, a re: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“Ho lehlohonolo ba futsanehileng moyeng, hobane mmuso wa mahodimo ke wa bona.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Mattheu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 o ile a ruta matšoele thabeng hore na a ka phela joang e le batho ba ’muso oa Molimo.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“Ho lehlohonolo ba futsanehileng moyeng, hobane mmuso wa mahodimo ke wa bona.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Joalokaha mangeloi a boletse, Jesu o ile a tsoalloa sejelong a phetse hantle.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ithutile ho busetsa meno ka meno a hao, empa ke re ho wena o fe lerama le letshehadi ho mang kapa mang ya otlang lerama le letona. Ke moo le tla ba bana ba Modimo!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Sheba linonyana sebakeng. Linonyana ha li sebetse masimong, empa Molimo o li fepa kaofela. Na A ke ke a le hlokomela ho feta dinonyana!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Batho ba ile ba makatsoa haholo ke thuto ea Jesu. Hobane Jesu o ne a e-na le matla a ho laela ho fapana le mesuoe e tloaelehileng ea Bibele.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oa re bolella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hore bophelo ba batho ba Molimo bo fapane le ba lefatše.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ho na le phapang bophelong ba rona le ba sa lumeleng ho Jesu?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re itebeleng, re phele bophelo bo loketseng mmuso wa Modimo.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/>
              <a:t>Jesu ke mang?</a:t>
            </a:r>
            <a:r xmlns:a="http://schemas.openxmlformats.org/drawingml/2006/main">
              <a:rPr altLang="en-US" lang="s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ke eena ea re fetolang hore re phele joaloka batho ba ’muso oa Molimo.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/>
              <a:t>Lipotso Tsa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 futsanehileng moeeng ba ka fumana eng?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chelete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lijo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tlhompho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'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muso oa Molimo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rgbClr val="ff0000"/>
                </a:solidFill>
              </a:rPr>
              <a:t>④ ' </a:t>
            </a:r>
            <a:r xmlns:a="http://schemas.openxmlformats.org/drawingml/2006/main">
              <a:rPr altLang="ko-KR" lang="st" sz="2800">
                <a:solidFill>
                  <a:srgbClr val="ff0000"/>
                </a:solidFill>
              </a:rPr>
              <a:t>muso oa Molimo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Joale ha a bona bongata, a nyolohela thabeng ’me a lula fatše. Barutuwa ba hae ba tla ho yena.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mme a qala ho ba ruta a re: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“Ho lehlohonolo ba futsanehileng moyeng, hobane mmuso wa mahodimo ke wa bona.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Mattheu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61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Jesu O Fokotsa Sefefo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tsoha, a kgalemela moya, a re ho maqhubu a lewatle: Kgutsa! Joale moea oa kokobela ’me ha khutsa ka ho feletseng.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Tšoaea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le barutuoa ba hae ba kena sekepaneng ho tšela Letša la Galilea.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Balisa ba Bethlehema ba ile ba tla ho bona Mora oa Molimo ea neng a tla pholosa batho. “Jesu! Mora wa Modimo! Kea leboha ha u tlile naheng ena!”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re tšela letša, ka tšohanyetso ho ile ha foka moea o halefileng ’me ha tla leqhubu le tšosang.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Qetellong barutuoa ba ile ba re ho Jesu. 'Mosuoe, na ha u tsotelle ha re khangoa ke metsi!'</a:t>
            </a:r>
            <a:r xmlns:a="http://schemas.openxmlformats.org/drawingml/2006/main">
              <a:rPr lang="s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 khalemela moea ka matla ’me a re ho maqhubu: “Homola! Khutsa!” Joale moea oa kokobela ’me ha khutsa ka ho feletseng.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 tshoha haholo, mme ba botsana, ba re: “Enwa ke mang? Esita le moea le maqhubu lia mo mamela!”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 Molimo feela ea ka laelang leoatle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 moya.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 ka lebaka leo Jesu e leng Molimo ea bōpang le ea busang lefatše.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re lumela hore ha se o mong oa melimo e mengata, empa ke eena feela Molimo ea matla ’ohle.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 tlameha ho hōlisa tumelo ea rōna ka ho hopola ’nete ena.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rgbClr val="ff0000"/>
                </a:solidFill>
              </a:rPr>
              <a:t>Jesu ke mang?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rgbClr val="0070c0"/>
                </a:solidFill>
              </a:rPr>
              <a:t>Jesu</a:t>
            </a:r>
            <a:r xmlns:a="http://schemas.openxmlformats.org/drawingml/2006/main">
              <a:rPr altLang="en-US" lang="s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t" sz="3600">
                <a:solidFill>
                  <a:srgbClr val="0070c0"/>
                </a:solidFill>
              </a:rPr>
              <a:t>ke..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ke mong’a lintho tsohle ea etsang le ho busa holim’a tsohle tse lefatšeng lena.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Lipotso Tsa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o ile a laela eng holim’a leoatle le moea?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khutsa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matha 'me u bapale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tsoha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holimo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bula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hao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mahlo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t" sz="2800">
                <a:solidFill>
                  <a:srgbClr val="ff0000"/>
                </a:solidFill>
              </a:rPr>
              <a:t>khutsa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tsoha, a kgalemela moya, a re ho maqhubu a lewatle: Kgutsa! Joale moea oa kokobela ’me ha khutsa ka ho feletseng.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Tšoaea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62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Ke Mang ea Amileng Liaparo tsa ka?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Eitse ha a utlwa ka Jesu, a tla kamora Jesu hara letshwele, a ama seaparo sa hae;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 hobane o ne a re: “Ha nka ama seaparo sa hae feela, ke tla fola.”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Tšoaea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Jesu, Mong'a tsohle,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 mora wa Modimo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Empa ha Jesu a fihla lefatsheng lena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hlahetse sejelong a e-na le sebōpeho se ikokobelitseng.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Rona ba dumelang ho Jesu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 bana ba Modimo.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Empa re tlameha ho phela ka boikokobetso le ka tlase joaloka Jesu.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Batho ba bangata ba ile ba utlwa ka Jesu, mme ba latela Jesu.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Joale mosali e mong a tla ka mor’a hae ’me a ama liaparo tsa Jesu hore a fole.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Mosali e mong o ile a tšoaroa ke lefu le bitsoang mali ka lilemo tse 12. O ile a leka mekhoa e mengata ea ho e lokisa, empa ha ea ka ea lokisoa ’me o ne a sebelisitse sohle seo a neng a e-na le sona.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'Ke mang ea amileng liaparo tsa ka?' Hanghang Jesu a elellwa hore matla a Hae a tswile ho yena. A tla, a itihela maotong a hae, a mmolella nnete yohle.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 re ho yena: Moradi, tumelo ya hao e o fodisitse. Tsamaea ka khotso.'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Mosali ea neng a tšoeroe ke mali ka lilemo tse 12 o ile a ea ho Jesu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tumelo.</a:t>
            </a:r>
            <a:r xmlns:a="http://schemas.openxmlformats.org/drawingml/2006/main">
              <a:rPr altLang="en-US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o ile a folisa mosali eo ’me a rorisa tumelo ea hae ka pel’a batho.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ntse a bona tumelo ya rona.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re kopana le lintho tse thata,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re tle ho Modimo ka tumelo.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/>
              <a:t>Jesu ke mang?</a:t>
            </a:r>
            <a:r xmlns:a="http://schemas.openxmlformats.org/drawingml/2006/main">
              <a:rPr altLang="en-US" lang="s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o tseba bohloko le mathata a rona mme o a a rarolla.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Lipotso Tsa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Mosadi yo a bego a babja ka nywaga e 12 o ile a kgoma’ng go Jesu?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moriri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letsoho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maoto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liaparo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t" sz="2800">
                <a:solidFill>
                  <a:srgbClr val="ff0000"/>
                </a:solidFill>
              </a:rPr>
              <a:t>liaparo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Eitse ha a utlwa ka Jesu, a tla kamora Jesu hara letshwele, a ama seaparo sa hae;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hobane o ne a nahana, "Ha nka ama seaparo sa hae feela, ke tla fola."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Tšoaea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63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Talitha houm!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tla ima, mme o tla tswala mora, mme o tla mo reha lebitso la Jesu.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dirty="0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/>
              <a:t>Jesu ke mang?</a:t>
            </a:r>
            <a:r xmlns:a="http://schemas.openxmlformats.org/drawingml/2006/main">
              <a:rPr altLang="en-US" lang="s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o tlile lefatšeng ka boikokobetso le boikokobetso, empa ke Morena oa rōna oa ’nete.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mo tshwara ka letsoho, a re ho yena: Talitha kumi! (e bolelang, “Ngoananyana, ke re ho uena: Tsoha!”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Tšoaea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Monna e mong ea bitsoang Jairuse, molaoli oa synagoge, a tla ho Jesu, a re; “Morali oa ka oa shoa. Nthuse."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ba le tseleng e khutlelang hae le Jesu, monna e mong o ile a matha ’me a bolela hore morali oa hae o se a shoele.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ba fihla hae, morali oa Jairuse o ne a se a shoele, ’me batho ba ne ba lla.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 kena a re ho bona: “Ngoana ha aa shoa empa o robetse.”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mo tshwara ka letsoho, a re ho yena: Talitha kumi! (e bolelang, “Ngoananyana, ke re ho uena: Tsoha!” ). Hang-hang ngoanana a ema 'me a pota-pota.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ke eena ea busang lefu.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Lefu ke ntho e tšosang ka ho fetisisa ho batho, empa Jesu o ile a le hlōla.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 tla shoa ka tsatsi le leng haufinyane kapa hamorao.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Empa ha o a tlameha ho tshaba lefu.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 hobane Jesu ke eena ea busang lefu.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Mme re dumela ho Jesu ya hlotseng lefu.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rgbClr val="ff0000"/>
                </a:solidFill>
              </a:rPr>
              <a:t>Jesu ke mang?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rgbClr val="0070c0"/>
                </a:solidFill>
              </a:rPr>
              <a:t>Jesu ke..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ke Ea fanang ka bophelo le Ea busang bophelo ka nako e le ’ngoe.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Lipotso Tsa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"Talitha koum!" bolela?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Ngoananyana, ja lijo tsa hoseng!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Ngoanana, robala!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Ngoanana, tsoha!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Ngoanana, bina pina!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rgbClr val="ff0000"/>
                </a:solidFill>
              </a:rPr>
              <a:t>Ngoanana, tsoha!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mo tshwara ka letsoho, a re ho yena: Talitha kumi! (e bolelang, “Ngoananyana, ke re ho uena: Tsoha!”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Tšoaea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Tsa kajeno</a:t>
            </a:r>
            <a:r xmlns:a="http://schemas.openxmlformats.org/drawingml/2006/main">
              <a:rPr altLang="en-US" lang="s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Lipotso</a:t>
            </a:r>
            <a:r xmlns:a="http://schemas.openxmlformats.org/drawingml/2006/main">
              <a:rPr altLang="en-US" lang="st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o hlahetse hokae?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ntlo ea borena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sejelong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hotele ea maemo a holimo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rgbClr val="ff0000"/>
                </a:solidFill>
              </a:rPr>
              <a:t>ka sejelong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64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Monna ya kulang Bethesda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Yaba Jesu o re ho yena: Tsoha! Nka diphate tsa hao, o tsamaye.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Hang-hang monna eo a fola; a nka moalo wa hae, a tsamaya. Letsatsi leo ho etsahetseng ka lona e ne e le Sabatha;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Johanne 5: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 ne ho na le letsha le bitswang Bethesda Jerusalema. Batho ba bangata ba kulang ba bokana moo ba emetse ho sisinyeha ha metsi.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Hobane lengeloi la Morena le ne le theohela letsheng ka dinako tse itseng, le fuduhe metsi; Ya kenang pele ka mora ho fuduhuwa ha metsi, o ne a fodiswa lefung lefe kapa lefe leo a neng a ena le lona.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 ne ho e-na le monna ea sa khoneng ho tsamaea. Ha Jesu a mmona, a botsa monna ya neng a le teng ka dilemo tse mashome a mararo a metso e robedi. "Na u batla ho fola?"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“Mohlomphehi, ha ke na motho ea ka nthusang ho kena letamong ha metsi a loebehlana. Nthuse hle!” Joale Jesu a re ho eena: “Ema! Nka liphate tsa hao, u tsamaee.”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Joalo ka ha Jesu a boletse, a nka liphate tsa hae, a tsamaea. Hang-hang monna ea kulang ea neng a kula ka lilemo tse 38 a phekoloa.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Ntho e neng e hlokahala haholo ho ba kulang letamong la Bethesda e ne e le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 phekoleha.</a:t>
            </a:r>
            <a:r xmlns:a="http://schemas.openxmlformats.org/drawingml/2006/main">
              <a:rPr lang="st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o tseba seo re se hlokang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molemo ho re feta.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ke Eena ea re fang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seo re se hlokang.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/>
              <a:t>Jesu ke mang?</a:t>
            </a:r>
            <a:r xmlns:a="http://schemas.openxmlformats.org/drawingml/2006/main">
              <a:rPr lang="s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>
                <a:solidFill>
                  <a:srgbClr val="0070c0"/>
                </a:solidFill>
              </a:rPr>
              <a:t>Jesu ke..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ke Eena ea folisang maloetse ’ohle ’me o na le matla a ho busa ntho e ’ngoe le e ’ngoe.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/>
              <a:t>Lipotso Tsa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Monna ea kulang o ile a kōpa Jesu hore a etse’ng?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kopo folisa lefu la ka!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Mpholose, ka kopo!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mphe lijo ka kopo!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Nthuse ho theohela ka letamong ha metsi a loebehlana, ka kopo!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t" altLang="ko-KR" sz="2800">
                <a:solidFill>
                  <a:srgbClr val="ff0000"/>
                </a:solidFill>
              </a:rPr>
              <a:t>Nthuse ho theohela ka letamong ha metsi a loebehlana, ka kopo!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/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Kajeno, motseng oa Davida, le tsoaletsoe Mopholosi; ke Kreste Morena.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Joalo ka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Yaba Jesu o re ho yena: Tsoha! Nka diphate tsa hao, o tsamaye.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Hanghang monna eo a fola; a nka moalo wa hae, a tsamaya. Letsatsi leo ho etsahetseng ka lona e ne e le Sabatha;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Johanne 5: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65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Jesu ea fepileng Banna ba 5,000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/>
              <a:t>Eaba Jesu o nka mahobe ao, a leboha, ’me a abela ba lutseng fatše kamoo ba ratang kateng. A etsa joalo le ka litlhapi.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Johanne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Batho ba fetang likete tse hlano ba ile ba bokana ho tla mamela thuto ea Jesu.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Empa e ne e le nako ea lijo tsa motšehare. Bohle ba ne ba lapile, empa ba ne ba se na dijo, mme ba ne ba ena le ditlhapi tse pedi le mahobe a mahlano feela.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Eaba Jesu o nka bohobe le litlhapi, a leboha, ’me a abela ba lutseng fatše ka hohle kamoo ba ratang kateng.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Empa, ho ile ha etsahala ntho e makatsang! Batho ba 5 000 ba ne ba e-na le ho lekaneng hore ba ka khora!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Mme ba di bokella, mme ba tlatsa diroto tse leshome le metso e mmedi ka makumane a mahobe a mahlano a harese a setseng ke ba jeleng.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 rona ha ho na mokhoa oa ho etsa hore batho ba fetang 5,000 ba tlale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dinkgwa tše hlano le dihlapi tše pedi.</a:t>
            </a:r>
            <a:r xmlns:a="http://schemas.openxmlformats.org/drawingml/2006/main">
              <a:rPr lang="s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Empa Jesu, Mora oa Molimo, o ile a etsa mehlolo ka bona.</a:t>
            </a:r>
            <a:r xmlns:a="http://schemas.openxmlformats.org/drawingml/2006/main">
              <a:rPr lang="s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 bohlokoa haholo hore re be le Jesu ka linako tsohle ho feta hore re na le ntho e ngata kapa che.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/>
              <a:t>Jesu ke mang?</a:t>
            </a:r>
            <a:r xmlns:a="http://schemas.openxmlformats.org/drawingml/2006/main">
              <a:rPr lang="s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>
                <a:solidFill>
                  <a:srgbClr val="0070c0"/>
                </a:solidFill>
              </a:rPr>
              <a:t>Jesu ke..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ke Eena ea ka re fang lijo tse ngata.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47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Letsatsi le monate la tsoalo ho Jesu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Lipotso Tsa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 ile ha sala lijo tse kae ka mor’a hore Jesu a fepe batho ba 5 000?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libaskete tse leshome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libaskete tse leshome le motso o mong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libaskete tse leshome le metso e 'meli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libaskete tse leshome le metso e meraro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t" altLang="ko-KR" sz="2800">
                <a:solidFill>
                  <a:srgbClr val="ff0000"/>
                </a:solidFill>
              </a:rPr>
              <a:t>libaskete tse leshome le metso e 'meli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/>
              <a:t>Eaba Jesu o nka mahobe ao, a leboha, ’me a abela ba lutseng fatše kamoo ba ratang kateng. A etsa joalo le ka litlhapi.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Johanne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66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Jesu o tsamaea holim’a metsi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/>
              <a:t>Eitse hobane ba soka seketsoana sebaka sa lik’hilomithara tse tharo kapa tse tharo le halofo, ba bona Jesu a tsamaea holim’a metsi, a atamela sekepana; mme ba tshoha haholo.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/>
              <a:t>Empa a re ho bona: Ke nna, le se ke la tshoha.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Johanne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Jesu a ntse a rapela thabeng a le mong, barutuoa ba hae ba ne ba soka sekepe ho ea ka mose ho letša.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Qetellong, ho ne ho le lefifi ’me moea le metsi tsa e-ba matla ’me li befile.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“Sheba moo! Ho na le motho ea tsamaeang holim’a metsi!” Ba tšoha haholo. E mong oa bona a lla, “Ho na le motho ea tsamaeang holim’a metsi!”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“Ke ’na: le se ke la tšoha!” Ke Jesu ya tsamayang hodima metsi.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 ile ba makala ke hona. Ba amohela Jesu ka sekepeng. Ba ile ba nahana, “E tlameha ebe Jesu ke Mora oa Molimo!”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 tsamaea holim'a metsi ke ntho e itseng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haho motho ya ka etsang.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Empa Jesu a tsamaya hodima metsi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 fumana barutuoa ba hae.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Hobane Jesu ke monna ea khethehileng,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mora wa Modimo.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Ruri re hloka ho dumela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hore Jesu ke Mora wa Modimo.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Tsa kajeno</a:t>
            </a:r>
            <a:r xmlns:a="http://schemas.openxmlformats.org/drawingml/2006/main">
              <a:rPr altLang="en-US" lang="s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Lentsoe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 ba fihla ntlong, ba bona ngoana le ’m’ae Maria, ’me ba inama ’me ba mo khumamela. Joale ba bula matlotlo a bona ’me ba mo fa limpho tsa khauta le tsa libano le tsa myra.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Mattheu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>
                <a:solidFill>
                  <a:srgbClr val="ff0000"/>
                </a:solidFill>
              </a:rPr>
              <a:t>Jesu ke mang?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>
                <a:solidFill>
                  <a:srgbClr val="0070c0"/>
                </a:solidFill>
              </a:rPr>
              <a:t>Jesu ke..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ke eena ea tlang ho rona ho tla re thusa le ho re pholosa ho sa tsotellehe hore na re na le litšitiso life.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Lipotso Tsa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o tlile joang ho barutuoa ba hae bohareng ba letša?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 fofa holim'a metsi..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 kena seketsoaneng se lebelo…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 sesa..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 tsamaea holim'a metsi..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t" altLang="ko-KR" sz="2800">
                <a:solidFill>
                  <a:srgbClr val="ff0000"/>
                </a:solidFill>
              </a:rPr>
              <a:t>ho tsamaea holim'a metsi..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/>
              <a:t>Eitse hobane ba soka seketsoana sebaka sa lik’hilomithara tse tharo kapa tse tharo le halofo, ba bona Jesu a tsamaea holim’a metsi, a atamela sekepana; mme ba tshoha haholo.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/>
              <a:t>Empa a re ho bona: Ke nna, le se ke la tshoha.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Johanne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67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Boipolelo ba Petrose ba Kreste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/>
              <a:t>Simone Petrose a araba, "U Kreste, Mora oa Molimo ea phelang."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Mattheu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letsatsi le leng, Jesu a botsa barutuwa ba hae, "Batho ba re Mora Motho ke mang?"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 araba, “Ba bang ba re, ke Johanne Mokolobetsi; ba bang ba re Elia; le e mong wa baporofeta.</a:t>
            </a:r>
            <a:r xmlns:a="http://schemas.openxmlformats.org/drawingml/2006/main">
              <a:rPr lang="s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"Empa ho thoe'ng ka uena?" a botsa. "Le re ke mang?"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Simone Petrose a araba, "U Kreste, Mora oa Molimo ea phelang."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 bua ka thabo e kgolo. "O nepile ka boipolelo ba hao! Lefikeng lena ke tla haha kereke ya ka!"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Jesu a tsoaloa, naleli e ile ea hlaha ho lingaka tse ka bochabela.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Petrose o ne a tseba hantle hore na Jesu ke mang, ’me o ile a bolela hantle ka Jesu.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’Me ka mor’a ho utloa sena Jesu o ile a babatsa Petrose ka lebaka la boipolelo ba hae bo nepahetseng.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Re nahana hore Jesu ke mang?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Re lokela ho tseba Jesu hantle feela joalokaha Bibele e bolela, ’me re lokela ho ipolela ka Jesu hantle feela joalokaha Bibele e bolela.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>
                <a:solidFill>
                  <a:srgbClr val="ff0000"/>
                </a:solidFill>
              </a:rPr>
              <a:t>Jesu ke mang?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>
                <a:solidFill>
                  <a:srgbClr val="0070c0"/>
                </a:solidFill>
              </a:rPr>
              <a:t>Jesu ke..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ke Eena ea hahang kereke ea hae holim’a boipolelo bo nepahetseng ba tumelo.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Lipotso Tsa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Petrose o itse Jesu ke mang?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Kreste, Mora oa Molimo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Elia ea matla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Johanne Mokolobetsi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Jeremia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t" altLang="ko-KR" sz="2800">
                <a:solidFill>
                  <a:srgbClr val="ff0000"/>
                </a:solidFill>
              </a:rPr>
              <a:t>Kreste, Mora oa Molimo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/>
              <a:t>Simone Petrose a araba, "U Kreste, Mora oa Molimo ea phelang."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Mattheu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68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Pale ea Morui ea Leoatla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/>
              <a:t>"Empa Molimo a re ho eena, 'Seoatla!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 re: “Bophelo ba motho ha bo amane ka letho le seo a nang le sona.”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Mme Jesu o re boleletse pale.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bua ka monna wa morui ya sethoto.</a:t>
            </a:r>
            <a:r xmlns:a="http://schemas.openxmlformats.org/drawingml/2006/main">
              <a:rPr lang="s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Morui o ne a thabetse ho haha ntlo e kholoanyane ea polokelo bakeng sa leruo la hae le lijo-thollo. "Ke bokeletse lijo tse ngata ka tlung ea polokelo, moea oa ka, joale u ithabise!"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Yaba Modimo o bolella monna wa morui.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"O sethoto! Haeba ke nka bophelo ba hau kajeno, maruo a hau kaofela e tla ba thepa ea mang?"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“Naleli ena e bonahala ha morena a tsoaloa! Ha re latele naleli!” Lingaka tsa qala ho latela naleli.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 qeta ho bua, a re: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“Le se ke la ipokellela maruo, empa le ipolokele Modimo, le etse ka hohle ho thusa ba hlokang.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Chelete ea hau e sebelisetsoa eng?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Na e sebelisetsoa ho khotsofatsa uena feela?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Chelete e lokela ho sebelisoa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bakeng sa khanya ea Molimo.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Re batho ba mmuso wa Modimo. Ka hona, hoa hlokahala hore re thuse batho ba hlokang ka chelete ea rōna.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/>
              <a:t>Jesu ke mang?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ke monga bophelo bohle, le leruo lohle.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Lipotso Tsa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Mohumi wa lešilo o ile a direla moya wa gagwe eng?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ne a thusa mafutsana.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ne a rapela Molimo.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ile a bolela evangeli.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ile a bokella maruo a mangata.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t" altLang="ko-KR" sz="2800">
                <a:solidFill>
                  <a:srgbClr val="ff0000"/>
                </a:solidFill>
              </a:rPr>
              <a:t>O ile a bokella maruo a mangata.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/>
              <a:t>"Empa Molimo a re ho eena, 'Seoatla!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69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Ho Batla Nku E Lahlehileng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/>
              <a:t>Ke a le bolella, thabo e jwalo e tla ba teng lehodimong ka baka la moetsadibe a le mong ya bakang, ho fetisa ka baka la ba lokileng ba mashome a robileng mono o le mong a metso e robileng mono o le mong, ba sa hlokeng ho baka.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letsatsi le leng nku e ile ea siuoa e le ’ngoe, e arohane le linku tsa metsoalle ea eona.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Molisa o ile a bala linku ’me a fumana hore e ’ngoe ho tse lekholo e ne e nyametse!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Molisa o ile a siea linku tse 99 ’me a tsoa ho ea batla e lahlehileng.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Naleli ea ema holim’a litala tsa litala tsa Bethlehema. Bibele e ne e profetile hore Jesu o ile a tsoalloa Bethlehema.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Qetellong molisa a fumana nku e lahlehileng.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Molisa o ile a tla hae le linku ka thabo ’me a ba le mokete o moholo.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 qeta ho bua, a re: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“Joale ka ha molisa a thabela ho fumana nku e lahlehileng;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Modimo o kgahliswa ke pako ya moetsadibe a le mong.”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Molisa o ne a lokela ho etsa boitelo bo bongata e le hore a fumane nku e lahlehileng.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o ile a tela bophelo ba hae ho re pholosa.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Re lokela ho leboha Jesu ka ho re pholosa joaloka nku e lahlehileng.</a:t>
            </a:r>
            <a:r xmlns:a="http://schemas.openxmlformats.org/drawingml/2006/main">
              <a:rPr lang="st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/>
              <a:t>Jesu ke mang?</a:t>
            </a:r>
            <a:r xmlns:a="http://schemas.openxmlformats.org/drawingml/2006/main">
              <a:rPr lang="s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>
                <a:solidFill>
                  <a:srgbClr val="0070c0"/>
                </a:solidFill>
              </a:rPr>
              <a:t>Jesu</a:t>
            </a:r>
            <a:r xmlns:a="http://schemas.openxmlformats.org/drawingml/2006/main">
              <a:rPr lang="st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st" altLang="ko-KR" sz="3600">
                <a:solidFill>
                  <a:srgbClr val="0070c0"/>
                </a:solidFill>
              </a:rPr>
              <a:t>ke..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ke eena ea thabelang pako ea rona sebeng.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/>
              <a:t>Lipotso Tsa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Ke’ng seo molisa a sa kang a se etsa ha a ntse a batla nku e lahlehileng?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ile a siea linku tse 99 hore a batle e lahlehileng.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ile a thabela ho fumana e lahlehileng.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ile a reka nku e ncha.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bitsitse batho moketeng.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t" altLang="ko-KR" sz="2800">
                <a:solidFill>
                  <a:srgbClr val="ff0000"/>
                </a:solidFill>
              </a:rPr>
              <a:t>O ile a reka nku e ncha.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/>
              <a:t>Ke a le bolella, thabo e jwalo e tla ba teng lehodimong ka baka la moetsadibe a le mong ya bakang, ho fetisa ka baka la ba lokileng ba mashome a robileng mono o le mong a metso e robileng mono o le mong, ba sa hlokeng ho baka.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70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Pale ea Mosamaria ea Molemo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/>
              <a:t>Lentswe la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/>
              <a:t>"Ke ofe ho ba bararo bao eo o nahanang hore e ne e le moahelani oa monna ea ileng a oela matsohong a masholu?"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/>
              <a:t>Setsebi sa molao sa araba, "Ea mo hauhetseng." Jesu a re ho yena: Eya, o etse jwalo.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monna e mong a ntse a tsamaea a le mong, o ile a kopana le masholu. Ba mo hlobolisa liaparo tsa hae, ba mo otla, ba tsamaea, ba mo siea a le makhatheng a ho shoa.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Joale ha etsahala hore moprista a mo bone tseleng, a mo feta ka lehlakoreng le leng. Ho jwalo le ka Molevi, le yena.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har’a setaele sa Bethlehema ho ne ho e-na le Maria, Josefa le lesea Jesu, ea ileng a tla lefatšeng e le morena.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Ea boraro, ho ile ha etsahala hore Mosamaria a mo bone. Basamaria e ne e le batho bao Bajuda ba neng ba sa ba rate.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Empa, Mosamaria o ile a mo hauhela, kahoo a mo tšoara le ho mo hlokomela hantle.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o ile a re: “Batho ba Molimo, ka nako leha e le efe, e lokela ho ba moahelani ea molemo ea thusang ba hlokang.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/>
              <a:t>Thuto ea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Moprista le Balevi ba ne ba bonahala ba le haufi le Molimo, empa ba ne ba sa rate motho e mong.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Mosamaria o ne a bonahala a se haufi le Molimo, empa e ne e le moahelani ea molemo ea ikemiselitseng ho rata ba bang.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Hape re lokela ho thusa baahelani ba rōna ba hlokang haeba re le haufi le Molimo.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/>
              <a:t>Jesu ke mang?</a:t>
            </a:r>
            <a:r xmlns:a="http://schemas.openxmlformats.org/drawingml/2006/main">
              <a:rPr lang="s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>
                <a:solidFill>
                  <a:srgbClr val="0070c0"/>
                </a:solidFill>
              </a:rPr>
              <a:t>Jesu ke..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rōna ba qobelloang ho shoa ka lebaka la libe tsa rōna, feela joaloka ba tlatlapuoeng.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Empa Jesu ke eena ea re pholositseng boemong bona bo bobe.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/>
              <a:t>Lipotso Tsa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Moprista le Molevi ba ile ba etsa’ng ha ba bona monna ea utsoelitsoeng?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 ile ba mo rapella.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Jehova o ile a phekola maqeba a hae.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 mo isa sepetlele.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 feta pela hae ka lehlakoreng le leng.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t" altLang="ko-KR" sz="2800">
                <a:solidFill>
                  <a:srgbClr val="ff0000"/>
                </a:solidFill>
              </a:rPr>
              <a:t>Ba feta pela hae ka lehlakoreng le leng.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/>
              <a:t>Lentswe la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/>
              <a:t>"Ke ofe ho ba bararo bao eo o nahanang hore e ne e le moahelani oa monna ea ileng a oela matsohong a masholu?"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/>
              <a:t>Setsebi sa molao sa araba, "Ea mo hauhetseng." Jesu a re ho yena: Eya, o etse jwalo.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71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Maria le Maretha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/>
              <a:t>Lentswe la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4000"/>
              <a:t>empa ho hlokahala ntho e le nngwe feela. Maria o ikgethetse se molemo, mme a ke ke a se amohuwa.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o ile a memeloa ntlong ea Maria le Maretha.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Lingaka tse tsoang Bochabela li ile tsa fa Jesu khauta, libano le myra tseo ba neng ba li lokisitse e le mpho. “Ke a leboha Jesu ha o tlile naheng ena!”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Maretha a ntse a sebetsa, Maria o ile a mamela Jesu ka tjantjello.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“Ha ke kholoe Mary a ntumelle hore ke sebetse ke le mong ha ke phathahane haholo,” Martha a nahana joalo.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Qetellong, Maretha o ile a tletleba ho Jesu. "Jesu, ke kopa o tlohele Maria a tsamaye. Ke na le mosebetsi o mongata oo nka o etsang ke le mong."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o itse, "Le se ke la etsa ho hongata haholo. Maria o rata ho mamela, kahoo o tla lula a mametse."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Maretha o ne a nahana hore ho fosahetse hore Maria a mamele Jesu ha ba ne ba e-na le lintho tse ngata tseo ba lokelang ho li etsa.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Empa Jesu o ile a ba ruta hore ho mamela Jesu ke habohlokoa ho feta ntho leha e le efe.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Nako ea ho mamela le ho ithuta Bibele ke nako ea bohlokoa ka ho fetisisa ho rōna.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rea lokela ho amohuoa nako ea ho mamela le ho ithuta ka Bibeleng.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3200"/>
              <a:t>Jesu ke mang?</a:t>
            </a:r>
            <a:r xmlns:a="http://schemas.openxmlformats.org/drawingml/2006/main">
              <a:rPr lang="s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>
                <a:solidFill>
                  <a:srgbClr val="0070c0"/>
                </a:solidFill>
              </a:rPr>
              <a:t>Jesu ke..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ke eena ea ratang ba utloang lentsoe la Molimo.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/>
              <a:t>Lipotso Tsa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Maria o ile a etsa’ng ha Maretha a ntse a sebetsa haholo?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ile a rapela.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ile a mamela lentsoe la 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ne a robetse.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ile a thusa Martha ka thata.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t" altLang="ko-KR" sz="2800">
                <a:solidFill>
                  <a:srgbClr val="ff0000"/>
                </a:solidFill>
              </a:rPr>
              <a:t>O ile a mamela lentsoe la Jesu.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000"/>
              <a:t>Lentswe la Kajeno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4000"/>
              <a:t>empa ho hlokahala ntho e le nngwe feela. Maria o ikgethetse se molemo, mme a ke ke a se amohuwa.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t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 ne ho lula moroetsana ea bitsoang Maria Galilea, Iseraele. O ne a lebelelitsoe ke mohlankana ea bitsoang Josefa.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/>
              <a:t>Thuto ea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Lingaka li ile tsa tla ho tla rapela Jesu, Morena, esita le hōle le Iseraele.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ke morena oa sebele oa batho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lefatsheng lohle.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ke morena wa ka, le yena.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 tlameha ho phela bophelo ba ho rapela le ho latela Jesu, eo e leng Morena kamehla.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/>
              <a:t>Jesu ke mang?</a:t>
            </a:r>
            <a:r xmlns:a="http://schemas.openxmlformats.org/drawingml/2006/main">
              <a:rPr altLang="en-US" lang="s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o lokeloa ke borapeli ba rōna.</a:t>
            </a:r>
            <a:r xmlns:a="http://schemas.openxmlformats.org/drawingml/2006/main">
              <a:rPr altLang="en-US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Tsa kajeno</a:t>
            </a:r>
            <a:r xmlns:a="http://schemas.openxmlformats.org/drawingml/2006/main">
              <a:rPr altLang="en-US" lang="s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Lipotso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efe eo Jesu a sa kang a e amohela e le mpho ea letsatsi la tsoalo?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khauta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libano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myra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komporo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t" sz="2800">
                <a:solidFill>
                  <a:srgbClr val="ff0000"/>
                </a:solidFill>
              </a:rPr>
              <a:t>komporo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Tsa kajeno</a:t>
            </a:r>
            <a:r xmlns:a="http://schemas.openxmlformats.org/drawingml/2006/main">
              <a:rPr altLang="en-US" lang="s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Lentsoe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 ba fihla ntlong, ba bona ngoana le ’m’ae Maria, ’me ba inama ’me ba mo khumamela. Joale ba bula matlotlo a bona ’me ba mo fa limpho tsa khauta le tsa libano le tsa myra.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Mattheu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Che.</a:t>
            </a:r>
            <a:r xmlns:a="http://schemas.openxmlformats.org/drawingml/2006/main">
              <a:rPr lang="s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Lentswe la Modimo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Lesea Jesu O Pholohetse Egepeta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Eitse hobane ba tsamaee, lengeloi la Jehova la itlhahisa ho Josefa ka toro. A re: “Tsoha, u nke ngoana le ’m’ae u balehele Egepeta, u lule moo ho fihlela ke u bolella;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Mattheu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Heroda, morena oa Iseraele, o ile a utloa litaba tsa tsoalo ea Jesu ka bo-Magi, a rera ho bolaea Jesu.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Leha ho le joalo, Molimo, ea neng a tseba morero oa bolotsana oa Heroda, o ile a re torong hore ba bohlale ba tlohe ho Heroda.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Hape, monna oa Maria, Josefa, o ile a utloa lengeloi le re torong: “Tlohela Egepeta. Heroda o tlil’o bolaea Jesu.”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Josefa a utloa seo, o ile a nka Maria le lesea Jesu ’me a balehela ho Heroda Egepeta.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letsatsi le leng lengeloi le ile la itlhahisa ho Maria. “Lumela, lōna ba hauhetsoeng haholo! Morena o na le wena.”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 sa le joalo, Heroda, ea neng a tseba hore o thetsitsoe ke Bo-magi, o ile a fana ka taelo e tšabehang ea hore ho bolaoe masea ’ohle a Bethlehema. Jesu o ile a tlameha ho lula Egepeta ho fihlela Heroda a e-shoa.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Balisa le Ba-Magi ba ile ba hlokomela hore na Jesu ke mang.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Leha ho le joalo, morena Heroda o ne a sa tsebe Jesu. Ho feta moo, ka lebaka la meharo ea hae, o ile a etsa libe tse sehlōhō ho leka ho bolaea Jesu.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 na le batho ba bangata lefatsheng ba hanang ho utlwa ka Jesu.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 sebe se tebileng haholo.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/>
              <a:t>Jesu ke mang?</a:t>
            </a:r>
            <a:r xmlns:a="http://schemas.openxmlformats.org/drawingml/2006/main">
              <a:rPr altLang="en-US" lang="s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ke eena ea ke keng a iteta sefuba ho emisa ka matla a motho.</a:t>
            </a:r>
            <a:r xmlns:a="http://schemas.openxmlformats.org/drawingml/2006/main">
              <a:rPr altLang="en-US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Lipotso Tsa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o balehile hokae ho Heroda?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Egepeta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Amerika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Korea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Isreal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t" sz="2800">
                <a:solidFill>
                  <a:srgbClr val="ff0000"/>
                </a:solidFill>
              </a:rPr>
              <a:t>Egepeta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Eitse hobane ba tsamaee, lengeloi la Jehova la itlhahisa ho Josefa ka toro. A re: “Tsoha, u nke ngoana le ’m’ae u balehele Egepeta, u lule moo ho fihlela ke u bolella;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Mattheu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49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Moshanyana Jesu Tempeleng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"Ke hobane'ng ha u ne u mpatla?" a botsa. "Na le ne le sa tsebe hore ke tlameha ho ba ka tlung ea Ntate?"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Paseka, ha Jesu a le lilemo li 12, eena le batsoali ba hae ba ile ba tla tempeleng e Jerusalema.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ba le tseleng e khutlelang hae ba tsoa tempeleng e Jerusalema, Josefa le Maria ha baa ka ba fumana 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Josefa le Maria ba ile ba khutlela tempeleng Jerusalema ho ea batla 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t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“Maria, u tla tsoala mora ’me u tla mo reha lebitso la Jesu.” O ne a tšaba litaba tsena.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 lo ne lo sa itse gore ke ne ke le mo ntlong ya ga rre?” Jesu o ne a tlotla le barutisi ba Baebele kwa tempeleng, mme botlhe ba ne ba gakgamadiwa ke botlhale jwa ga Jesu.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 tloha ka nako eo, moshanyana Jesu o ’nile a rata Molimo le batho le ho feta ha bohlale ba hae le bophahamo ba hae li ntse li hōla.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Moshanyana Jesu o ne a tseba ho tloha bonyenyaneng hore ke Mora oa Molimo. Mme o itokiseditse ka botshepehi bakeng sa bophelo e le Mopholosi.</a:t>
            </a:r>
            <a:r xmlns:a="http://schemas.openxmlformats.org/drawingml/2006/main">
              <a:rPr altLang="en-US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Leha re le bacha,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 lokela ho hopola ka ho hlaka hore re bana ba Molimo.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Kahoo re lokela ho bontša Molimo le batho hore re phela re le bana ba Molimo.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rgbClr val="ff0000"/>
                </a:solidFill>
              </a:rPr>
              <a:t>Jesu ke mang?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ke Mora oa Molimo, empa o behile mohlala oa boikokobetso le ho mamela batsoali ba nama.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Lipotso Tsa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ya lahlehileng o ne a le hokae?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ntloana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ntlong ea borena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tempele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tlung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rgbClr val="ff0000"/>
                </a:solidFill>
              </a:rPr>
              <a:t>ka tempeleng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"Ke hobane'ng ha u ne u mpatla?" a botsa. "Na le ne le sa tsebe hore ke tlameha ho ba ka tlung ea Ntate?"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50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Kolobetso ya Jesu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lentsoe la ea hoeletsang lefeelleng, le re: Lokisang tsela ea Morena, le mo lokisetse litsela.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Yaba Johanne o a tla, a kolobetsa lehwatateng, a ntse a bolela kolobetso ya pako e isang tshwarelong ya dibe.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Tšoaea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Eitse ha Jesu a le dilemo tse mashome a mararo, ha hlaha monna e mong lehwatateng, a apere diaparo tsa kamele, a eja ditsie le dinotshi tsa naha.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Lebitso la hae e ne e le Johanne Mokolobetsi. O ile a bitsa batho ho baka le ho kolobetswa hobane Mopholosi O tla tla.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t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Empa, o ile a mamela molaetsa wa Modimo. “Ke mohlanka wa Morena. A nke ho be jwalokaha o boletse.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'Ke mona ho lokisetsa motho ea tlang ka mor'a ka!'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Johanne Mokolobetsi o ne a lokisa tsela ya 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le eena o tlile ho kolobetsoa ke Johanne Mokolobetsi.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“Bona! Konyana ea Molimo e tlosang libe tsa lefatše! Johanne Mokolobetsi o ile a tsebisa Jesu ka lentsoe le phahameng.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Jesu a ne a kolobetsoa ke Johanne , lentsoe le ile la hlaha maholimong ka moea o halalelang o theohela holim’a hae joaloka leeba: “U Mora oa ka, eo ke mo ratang; ke khahliloe ke uena.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Johanne Mokolobetsi ha a ka a iphahamisa.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ile a nehela bophelo ba hae ho tsebisa Jesu ka ho feletseng.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 phelela mang?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Joalo ka Johanne Mokolobetsi, re lokela ho phela bophelo bo phahamisang le bo tsebisang Jesu ho ena le ho ithorisa le ho nkgodisa.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/>
              <a:t>Jesu ke mang?</a:t>
            </a:r>
            <a:r xmlns:a="http://schemas.openxmlformats.org/drawingml/2006/main">
              <a:rPr altLang="en-US" lang="s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ke eena feela mora oa Molimo.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Lipotso Tsa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eng e theohileng leholimong ha Jesu a kolobetsoa??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lekhoaba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Moea o Halalelang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mpshe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serobele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st" sz="2800">
                <a:solidFill>
                  <a:srgbClr val="ff0000"/>
                </a:solidFill>
              </a:rPr>
              <a:t>Moea o Halalelang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lentsoe la ea hoeletsang lefeelleng, le re: Lokisang tsela ea Morena, le mo lokisetse litsela.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Yaba Johanne o a tla, a kolobetsa lehwatateng, a ntse a bolela kolobetso ya pako e isang tshwarelong ya dibe.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Tšoaea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51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Jesu o ile a lekoa ke Satane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 re ho yena: Tloha ho nna, Satane, hobane ho ngodilwe, ho thwe: Khumamela Morena Modimo wa hao, mme o sebeletse yena a nnotshi.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Mattheu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Kamora hore Jesu a itime dijo le ho rapela matsatsi a mashome a mane, Satane a hlaha mme a leka Jesu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t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Kahoo, le hoja e ne e le moroetsana, o ile a ima. Lebitso la ngwana enwa ke Jesu. Ke Mora oa Molimo ea tla pholosa batho bohle libeng tsa bona nakong e tlang.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 na u lapile? Etsa kuku ea raese ka lejoe lena ’me u e je!” Satane o entse teko ea pele. Empa Jesu o hlotse teko ka lentswe la Modimo.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“Joale qhoma u tsoe mona! Haeba u Mora oa Molimo, u ke ke ua shoa. Satane o ile a leka Jesu ka lekhetlo la bobeli a le tlhōrōng ea tempele.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nako eo, o ile a nka Jesu a mo isa thabeng e telele haholo ’me a bontša Jesu ’muso oohle oa lefatše ’me a re: “Haeba u ka inamela ho ’na, ke tla u fa tsena tsohle! Empa Jesu o ile a hana teko ya boraro ka Lentswe la Modimo.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Qetellong, Jesu o ile a hlōla liteko tsohle tsa Satane. Molimo o ne a khahlisoa ke Jesu ea hlotseng liteko tsohle.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e ne e le Mora wa Modimo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Empa joaloka rōna, o ile a lekoa ke Satane.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Empa ka Lentsoe la Molimo, Jesu o ile a hlōla teko ea Satane.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Satane o ntse a re leka.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Leha ho le joalo, joaloka Jesu, re ka hlōla teko ea Satane ka lentsoe la Molimo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rgbClr val="ff0000"/>
                </a:solidFill>
              </a:rPr>
              <a:t>Jesu ke mang?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ke mothusi oa rōna ho hlōla liteko tseo re tobanang le tsona. ’Me ke eena ea utloisisang mathata ’ohle ao re thulanang le ’ona le ho re thusa ho a hlōla.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Lipotso Tsa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Satane o ile a leka Jesu ka makhetlo a makae?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tse peli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tse tharo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tse 'nè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rgbClr val="ff0000"/>
                </a:solidFill>
              </a:rPr>
              <a:t>tse tharo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 re ho yena: Tloha ho nna, Satane, hobane ho ngodilwe, ho thwe: Khumamela Morena Modimo wa hao, mme o sebeletse yena a nnotshi.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Mattheu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52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Metsi</a:t>
            </a:r>
            <a:r xmlns:a="http://schemas.openxmlformats.org/drawingml/2006/main">
              <a:rPr lang="st" altLang="en-US" sz="4400"/>
              <a:t> </a:t>
            </a:r>
            <a:r xmlns:a="http://schemas.openxmlformats.org/drawingml/2006/main">
              <a:rPr lang="st" altLang="ko-KR" sz="4400"/>
              <a:t>E fetohile Veine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Eo, e leng mohlolo oa pele, oo Jesu a o entseng Kana oa Galilea. Ka tsela eo o ile a senola khanya ea hae, ’me barutuoa ba hae ba beha tumelo ea bona ho eena.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Johanne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Maria o ne a tšaba ho ba le mora le hoja a ne a sa nyaloa.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Leha ho le joalo, o ile a amohela le ho mamela lentsoe la Molimo ka tumelo.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 ka ’na ra tšoha ha re lumela le ho mamela Lentsoe la Molimo. Empa joaloka boipolelo ba Maria, re tlameha ho lumela hore “E se eka ho ka etsahala ho ’na joalokaha u boletse.”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 ne ho e-na le lenyalo Kana e Galilea. Jesu le barutuoa ba hae le bona ba ne ba memiloe moketeng oa lenyalo.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Empa ho ne ho e-na le bothata. Veine e ne e fedile. Ntle le veine, u ke ke ua ba le mokete.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o ile a re bahlanka ba ka tlung ba tšele metsi ka nkhong. Bahlanka ba etsa seo ba se kopang.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mor’a moo, metsi a ka nkhong a ne a nkoa hore a latsoehe. Metsi a ka nkhong a ile a fetoha veine e monate haholo.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Baeti ba ile ba latsoa veine 'me ba makala. Ba ile ba fuoa veine e monate ho feta lekhetlo la pele, ’me ka lebaka la mohlolo oa Jesu, mokete oo e ne e ka ba o thabisang haholoanyane.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Thuto ea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Mehleng ya Jesu, veine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ne e le ea bohlokoa haholo moketeng.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o ile a fetola metsi veine ’me a fana ka lintho tse hlokahalang bakeng sa mokete.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 rona, Jesu ke oa bohlokoa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joalo ka veine moketeng.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 lokela ho hopola mohau oa Jesu ea ileng a inehela ho rōna.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/>
              <a:t>WHO</a:t>
            </a:r>
            <a:r xmlns:a="http://schemas.openxmlformats.org/drawingml/2006/main">
              <a:rPr altLang="en-US" lang="st" sz="3200"/>
              <a:t> </a:t>
            </a:r>
            <a:r xmlns:a="http://schemas.openxmlformats.org/drawingml/2006/main">
              <a:rPr altLang="ko-KR" lang="st" sz="3200"/>
              <a:t>ke</a:t>
            </a:r>
            <a:r xmlns:a="http://schemas.openxmlformats.org/drawingml/2006/main">
              <a:rPr altLang="en-US" lang="st" sz="3200"/>
              <a:t> </a:t>
            </a:r>
            <a:r xmlns:a="http://schemas.openxmlformats.org/drawingml/2006/main">
              <a:rPr altLang="ko-KR" lang="st" sz="3200"/>
              <a:t>Jesu?</a:t>
            </a:r>
            <a:r xmlns:a="http://schemas.openxmlformats.org/drawingml/2006/main">
              <a:rPr altLang="en-US" lang="s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rgbClr val="0070c0"/>
                </a:solidFill>
              </a:rPr>
              <a:t>Jesu ke..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ke thabo ea rona, joalo ka veine ea mokete.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Lipotso Tsa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o ile a fetola metsi hore e be eng?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lebese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lero la lamunu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bohobe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veine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t" sz="2800">
                <a:solidFill>
                  <a:srgbClr val="ff0000"/>
                </a:solidFill>
              </a:rPr>
              <a:t>veine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Eo, e leng mohlolo oa pele, oo Jesu a o entseng Kana oa Galilea. Ka tsela eo o ile a senola khanya ea hae, ’me barutuoa ba hae ba beha tumelo ea bona ho eena.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Johanne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53 Lentsoe la Molimo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t" altLang="ko-KR" sz="4400"/>
              <a:t>Nikodema o tlile ho Jesu bosiu.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t" sz="3200">
                <a:solidFill>
                  <a:srgbClr val="FF0000"/>
                </a:solidFill>
              </a:rPr>
              <a:t>Jesu ke mang?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t" sz="3600">
                <a:solidFill>
                  <a:srgbClr val="0070C0"/>
                </a:solidFill>
              </a:rPr>
              <a:t>Jesu ke..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o tlile lefatsheng e le Mopholosi wa rona.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 araba, a re: Kannetenete ke re ho lona: Ha ho motho ya ka kenang mmusong wa Modimo, ha a sa tswalwa ka metsi le ka Moya.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Johanne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 ne ho ena le monna ya bitswang Nikodemase, eo e neng e le moruti wa Iseraele.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Eena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fihla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botsa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bosiu.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“Nka kena joang ’musong oa Molimo?”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"Haeba u sa tsoaloa hape, u ke ke ua kena 'musong oa Molimo." Jesu a araba.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ne a sa utloisise hore o tlameha ho tsoaloa hape. “Na ke khutlela ka mpeng ea ’Mè ’me ke tsoe hape?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“Moea, eseng ’mele, o tlameha ho tsoaloa hape. "Motho a ka tsoaloa hape ka metsi le ka Moea o Halalelang." Jesu a araba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 lokela ho dumela ho nna mme o bolokehe. Jesu o ile a bolella Nikodemase sephiri sa ho tsoaloa hape.</a:t>
            </a:r>
            <a:r xmlns:a="http://schemas.openxmlformats.org/drawingml/2006/main">
              <a:rPr lang="s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Tsa kajeno</a:t>
            </a:r>
            <a:r xmlns:a="http://schemas.openxmlformats.org/drawingml/2006/main">
              <a:rPr altLang="en-US" lang="s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Thuto</a:t>
            </a:r>
            <a:r xmlns:a="http://schemas.openxmlformats.org/drawingml/2006/main">
              <a:rPr altLang="en-US" lang="st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o dumela ho Jesu,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moya wa hao o tla tswalwa hape.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 lumelang ho Jesu ba tsoaloa hape 'me u tla ba</a:t>
            </a:r>
            <a:r xmlns:a="http://schemas.openxmlformats.org/drawingml/2006/main">
              <a:rPr altLang="en-US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 hloya sebe le ho rata Modimo.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na u tsoetsoe labobeli?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 dumela ho Jesu mme re tswetswe labobedi. Kahoo, re lokela ho hopola hore re batho ba fapaneng le lefatše.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3200"/>
              <a:t>Jesu ke mang?</a:t>
            </a:r>
            <a:r xmlns:a="http://schemas.openxmlformats.org/drawingml/2006/main">
              <a:rPr altLang="en-US" lang="s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rgbClr val="0070c0"/>
                </a:solidFill>
              </a:rPr>
              <a:t>Jesu ke..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</a:t>
            </a:r>
            <a:r xmlns:a="http://schemas.openxmlformats.org/drawingml/2006/main">
              <a:rPr altLang="en-US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yena ya etsang hore ba dumelang ho yena ba be ba lokileng mme ba tswalwe labobedi.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Lipotso tsa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eng e etsang hore re tsoaloe hape?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metsi le ka Moea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oli le mollo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meokho le lipina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thapelo le khumamelo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t" sz="2800">
                <a:solidFill>
                  <a:srgbClr val="ff0000"/>
                </a:solidFill>
              </a:rPr>
              <a:t>ka metsi le ka Moea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t" sz="4000">
                <a:solidFill>
                  <a:srgbClr val="ff0000"/>
                </a:solidFill>
              </a:rPr>
              <a:t>Lentswe la Kajeno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 araba, a re: Kannetenete ke re ho lona: Ha ho motho ya ka kenang mmusong wa Modimo, ha a sa tswalwa ka metsi le ka Moya.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Johanne</a:t>
            </a:r>
            <a:r xmlns:a="http://schemas.openxmlformats.org/drawingml/2006/main">
              <a:rPr altLang="en-US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